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57" d="100"/>
          <a:sy n="57" d="100"/>
        </p:scale>
        <p:origin x="-2154" y="-3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021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63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8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98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8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0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46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76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0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42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6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65D89-3F1F-48E4-84CC-9F9E29653491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671F3-BB42-4934-884A-CCD90A6D2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606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8">
            <a:extLst>
              <a:ext uri="{FF2B5EF4-FFF2-40B4-BE49-F238E27FC236}">
                <a16:creationId xmlns:a16="http://schemas.microsoft.com/office/drawing/2014/main" xmlns="" id="{DD1E028F-A11D-450D-A620-D701F81D9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6" t="25085" b="35063"/>
          <a:stretch/>
        </p:blipFill>
        <p:spPr bwMode="auto">
          <a:xfrm>
            <a:off x="3429000" y="0"/>
            <a:ext cx="3429000" cy="222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7">
            <a:extLst>
              <a:ext uri="{FF2B5EF4-FFF2-40B4-BE49-F238E27FC236}">
                <a16:creationId xmlns:a16="http://schemas.microsoft.com/office/drawing/2014/main" xmlns="" id="{39605585-EA0D-484A-A227-49E58A955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77" b="19846"/>
          <a:stretch>
            <a:fillRect/>
          </a:stretch>
        </p:blipFill>
        <p:spPr bwMode="auto">
          <a:xfrm>
            <a:off x="0" y="7015348"/>
            <a:ext cx="6858000" cy="20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1">
            <a:extLst>
              <a:ext uri="{FF2B5EF4-FFF2-40B4-BE49-F238E27FC236}">
                <a16:creationId xmlns:a16="http://schemas.microsoft.com/office/drawing/2014/main" xmlns="" id="{65684BBB-A9AB-4339-800F-A3FAE402D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xmlns="" id="{B6404396-1E28-49E8-B6CA-71C544E03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9" name="Picture 21">
            <a:extLst>
              <a:ext uri="{FF2B5EF4-FFF2-40B4-BE49-F238E27FC236}">
                <a16:creationId xmlns:a16="http://schemas.microsoft.com/office/drawing/2014/main" xmlns="" id="{0CCC558F-16C2-40C7-9258-A9B923537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137" y="9035712"/>
            <a:ext cx="573718" cy="76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Рисунок 8">
            <a:extLst>
              <a:ext uri="{FF2B5EF4-FFF2-40B4-BE49-F238E27FC236}">
                <a16:creationId xmlns:a16="http://schemas.microsoft.com/office/drawing/2014/main" xmlns="" id="{B109E2A5-7211-498D-8C1F-62C765271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6" t="25085" b="35063"/>
          <a:stretch/>
        </p:blipFill>
        <p:spPr bwMode="auto">
          <a:xfrm flipH="1">
            <a:off x="0" y="-4836"/>
            <a:ext cx="3429000" cy="222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>
            <a:extLst>
              <a:ext uri="{FF2B5EF4-FFF2-40B4-BE49-F238E27FC236}">
                <a16:creationId xmlns:a16="http://schemas.microsoft.com/office/drawing/2014/main" xmlns="" id="{810C6D73-BFE0-442E-852A-C017DE979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215" y="9127317"/>
            <a:ext cx="565038" cy="68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AB50AB1-859C-4600-9937-A0593366957D}"/>
              </a:ext>
            </a:extLst>
          </p:cNvPr>
          <p:cNvSpPr txBox="1"/>
          <p:nvPr/>
        </p:nvSpPr>
        <p:spPr>
          <a:xfrm>
            <a:off x="1714500" y="86888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Департамент образования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города Заречного Пензенской области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97B2E6B-6158-469E-97B0-E0C1D0A7B5EB}"/>
              </a:ext>
            </a:extLst>
          </p:cNvPr>
          <p:cNvSpPr txBox="1"/>
          <p:nvPr/>
        </p:nvSpPr>
        <p:spPr>
          <a:xfrm>
            <a:off x="1318845" y="1685825"/>
            <a:ext cx="4557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spc="500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0" scaled="1"/>
                  <a:tileRect/>
                </a:gradFill>
                <a:latin typeface="Real Truth" pitchFamily="2" charset="0"/>
                <a:ea typeface="Real Truth" pitchFamily="2" charset="0"/>
              </a:rPr>
              <a:t>ДИПЛОМ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8D6D94D-2E7B-4FCB-95B4-6AD5468401D8}"/>
              </a:ext>
            </a:extLst>
          </p:cNvPr>
          <p:cNvSpPr txBox="1"/>
          <p:nvPr/>
        </p:nvSpPr>
        <p:spPr>
          <a:xfrm>
            <a:off x="1714500" y="27014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НАГРАЖДАЕТСЯ:</a:t>
            </a:r>
            <a:endParaRPr lang="ru-RU" sz="2800" b="1" dirty="0">
              <a:solidFill>
                <a:srgbClr val="002060"/>
              </a:solidFill>
              <a:latin typeface="Franklin Gothic Book" panose="020B0503020102020204" pitchFamily="34" charset="0"/>
            </a:endParaRPr>
          </a:p>
          <a:p>
            <a:pPr algn="ctr"/>
            <a:endParaRPr lang="ru-RU" sz="800" dirty="0">
              <a:latin typeface="Franklin Gothic Book" panose="020B0503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2C4E8BC6-F312-45B4-9179-7FCCC83C18AD}"/>
              </a:ext>
            </a:extLst>
          </p:cNvPr>
          <p:cNvSpPr txBox="1"/>
          <p:nvPr/>
        </p:nvSpPr>
        <p:spPr>
          <a:xfrm>
            <a:off x="863464" y="6909895"/>
            <a:ext cx="5131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Начальник                                                               С.В. Чернышева</a:t>
            </a:r>
          </a:p>
        </p:txBody>
      </p:sp>
      <p:sp>
        <p:nvSpPr>
          <p:cNvPr id="38" name="Надпись 2">
            <a:extLst>
              <a:ext uri="{FF2B5EF4-FFF2-40B4-BE49-F238E27FC236}">
                <a16:creationId xmlns:a16="http://schemas.microsoft.com/office/drawing/2014/main" xmlns="" id="{C009A5CD-6CD9-40DF-99EF-48C06EE24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4" y="3980989"/>
            <a:ext cx="5697373" cy="57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ru-RU" sz="3600" cap="all" dirty="0" smtClean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FF0000"/>
                    </a:gs>
                  </a:gsLst>
                  <a:lin ang="0" scaled="1"/>
                  <a:tileRect/>
                </a:gra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</a:t>
            </a:r>
          </a:p>
          <a:p>
            <a:pPr algn="ctr"/>
            <a:endParaRPr lang="ru-RU" sz="1000" cap="all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1D3AD5B5-6645-499A-8C5D-2247FF15DE7A}"/>
              </a:ext>
            </a:extLst>
          </p:cNvPr>
          <p:cNvCxnSpPr>
            <a:cxnSpLocks/>
          </p:cNvCxnSpPr>
          <p:nvPr/>
        </p:nvCxnSpPr>
        <p:spPr>
          <a:xfrm>
            <a:off x="715430" y="3482203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FDBEC739-DAC7-4C2F-A135-000C2E09DB7B}"/>
              </a:ext>
            </a:extLst>
          </p:cNvPr>
          <p:cNvCxnSpPr>
            <a:cxnSpLocks/>
          </p:cNvCxnSpPr>
          <p:nvPr/>
        </p:nvCxnSpPr>
        <p:spPr>
          <a:xfrm>
            <a:off x="729000" y="3953132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>
            <a:extLst>
              <a:ext uri="{FF2B5EF4-FFF2-40B4-BE49-F238E27FC236}">
                <a16:creationId xmlns:a16="http://schemas.microsoft.com/office/drawing/2014/main" xmlns="" id="{CAAB1FE9-ECFD-12A3-00D3-2A87FD16BB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AEA9A3"/>
              </a:clrFrom>
              <a:clrTo>
                <a:srgbClr val="AEA9A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0" t="21406" r="16698" b="17913"/>
          <a:stretch/>
        </p:blipFill>
        <p:spPr bwMode="auto">
          <a:xfrm rot="1911806">
            <a:off x="1836234" y="6314190"/>
            <a:ext cx="154144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1286" y="6732519"/>
            <a:ext cx="890093" cy="7925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04091" y="7693616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город Заречный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</a:rPr>
              <a:t>2023  год</a:t>
            </a:r>
          </a:p>
        </p:txBody>
      </p:sp>
      <p:pic>
        <p:nvPicPr>
          <p:cNvPr id="28" name="Рисунок 27" descr="https://cbse.ru/wp-content/uploads/2023/03/%D0%93%D0%BE%D0%B4-%D0%BF%D0%B5%D0%B4%D0%B0%D0%B3%D0%BE%D0%B3%D0%B0-%D0%B8-%D0%BD%D0%B0%D1%81%D1%82%D0%B0%D0%B2%D0%BD%D0%B8%D0%BA%D0%B0-%D0%97%D0%B0%D1%81%D1%82%D0%B0%D0%B2%D0%BA%D0%B0-300x168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" y="9092441"/>
            <a:ext cx="1257300" cy="7035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9904" y="4735948"/>
            <a:ext cx="56973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10800000" scaled="1"/>
                  <a:tileRect/>
                </a:gradFill>
                <a:latin typeface="Real Truth" pitchFamily="2" charset="0"/>
                <a:ea typeface="Real Truth" pitchFamily="2" charset="0"/>
              </a:rPr>
              <a:t>VII </a:t>
            </a:r>
            <a:r>
              <a:rPr lang="ru-RU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10800000" scaled="1"/>
                  <a:tileRect/>
                </a:gradFill>
                <a:latin typeface="Real Truth" pitchFamily="2" charset="0"/>
                <a:ea typeface="Real Truth" pitchFamily="2" charset="0"/>
              </a:rPr>
              <a:t>городского конкурса </a:t>
            </a:r>
          </a:p>
          <a:p>
            <a:pPr algn="ctr"/>
            <a:r>
              <a:rPr lang="ru-RU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10800000" scaled="1"/>
                  <a:tileRect/>
                </a:gradFill>
                <a:latin typeface="Real Truth" pitchFamily="2" charset="0"/>
                <a:ea typeface="Real Truth" pitchFamily="2" charset="0"/>
              </a:rPr>
              <a:t>декоративно</a:t>
            </a:r>
            <a:r>
              <a:rPr lang="ru-RU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10800000" scaled="1"/>
                  <a:tileRect/>
                </a:gradFill>
                <a:latin typeface="Franklin Gothic Book" panose="020B0503020102020204" pitchFamily="34" charset="0"/>
                <a:ea typeface="Real Truth" pitchFamily="2" charset="0"/>
              </a:rPr>
              <a:t>-</a:t>
            </a:r>
            <a:r>
              <a:rPr lang="ru-RU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10800000" scaled="1"/>
                  <a:tileRect/>
                </a:gradFill>
                <a:latin typeface="Real Truth" pitchFamily="2" charset="0"/>
                <a:ea typeface="Real Truth" pitchFamily="2" charset="0"/>
              </a:rPr>
              <a:t>прикладного творчества</a:t>
            </a:r>
          </a:p>
          <a:p>
            <a:pPr algn="ctr"/>
            <a:r>
              <a:rPr lang="ru-RU" sz="2400" b="1" dirty="0">
                <a:gradFill flip="none" rotWithShape="1">
                  <a:gsLst>
                    <a:gs pos="20000">
                      <a:srgbClr val="002060"/>
                    </a:gs>
                    <a:gs pos="80000">
                      <a:srgbClr val="C00000"/>
                    </a:gs>
                  </a:gsLst>
                  <a:lin ang="10800000" scaled="1"/>
                  <a:tileRect/>
                </a:gradFill>
                <a:latin typeface="Real Truth" pitchFamily="2" charset="0"/>
                <a:ea typeface="Real Truth" pitchFamily="2" charset="0"/>
              </a:rPr>
              <a:t>«Добрых рук волшебство»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594FC19-E44B-4A1E-96B1-4160B49E9C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32" y="9123614"/>
            <a:ext cx="720000" cy="7200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61545" y="9012972"/>
            <a:ext cx="6689162" cy="949463"/>
            <a:chOff x="61545" y="9012972"/>
            <a:chExt cx="6689162" cy="949463"/>
          </a:xfrm>
        </p:grpSpPr>
        <p:pic>
          <p:nvPicPr>
            <p:cNvPr id="29" name="Рисунок 28" descr="https://xn--62-kmc.xn--80aafey1amqq.xn--d1acj3b/images/events/cover/091dc1731d3d0fac11024eaccc01294d_big.png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4382" y="9112463"/>
              <a:ext cx="1076325" cy="716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5" name="Picture 27">
              <a:extLst>
                <a:ext uri="{FF2B5EF4-FFF2-40B4-BE49-F238E27FC236}">
                  <a16:creationId xmlns:a16="http://schemas.microsoft.com/office/drawing/2014/main" xmlns="" id="{45E6F6FA-5B4E-45A8-97E4-ACC68E20E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8368" y="9107787"/>
              <a:ext cx="736298" cy="688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446BE9BB-75A0-480D-8793-3EB2CD48C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54" y="9012972"/>
              <a:ext cx="949463" cy="949463"/>
            </a:xfrm>
            <a:prstGeom prst="rect">
              <a:avLst/>
            </a:prstGeom>
          </p:spPr>
        </p:pic>
        <p:pic>
          <p:nvPicPr>
            <p:cNvPr id="30" name="Picture 21">
              <a:extLst>
                <a:ext uri="{FF2B5EF4-FFF2-40B4-BE49-F238E27FC236}">
                  <a16:creationId xmlns:a16="http://schemas.microsoft.com/office/drawing/2014/main" xmlns="" id="{0CCC558F-16C2-40C7-9258-A9B923537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137" y="9097495"/>
              <a:ext cx="573718" cy="760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9">
              <a:extLst>
                <a:ext uri="{FF2B5EF4-FFF2-40B4-BE49-F238E27FC236}">
                  <a16:creationId xmlns:a16="http://schemas.microsoft.com/office/drawing/2014/main" xmlns="" id="{810C6D73-BFE0-442E-852A-C017DE979C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9215" y="9189100"/>
              <a:ext cx="565038" cy="687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Рисунок 38" descr="https://cbse.ru/wp-content/uploads/2023/03/%D0%93%D0%BE%D0%B4-%D0%BF%D0%B5%D0%B4%D0%B0%D0%B3%D0%BE%D0%B3%D0%B0-%D0%B8-%D0%BD%D0%B0%D1%81%D1%82%D0%B0%D0%B2%D0%BD%D0%B8%D0%BA%D0%B0-%D0%97%D0%B0%D1%81%D1%82%D0%B0%D0%B2%D0%BA%D0%B0-300x168.jpg"/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45" y="9154224"/>
              <a:ext cx="1257300" cy="7035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Прямоугольник 7"/>
          <p:cNvSpPr/>
          <p:nvPr/>
        </p:nvSpPr>
        <p:spPr>
          <a:xfrm>
            <a:off x="1051740" y="5684475"/>
            <a:ext cx="4533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>
                <a:solidFill>
                  <a:srgbClr val="00206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учащихся образовательных</a:t>
            </a:r>
          </a:p>
          <a:p>
            <a:pPr algn="ctr"/>
            <a:r>
              <a:rPr lang="ru-RU" b="1" cap="all" dirty="0">
                <a:solidFill>
                  <a:srgbClr val="00206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организаций всех видов и типов </a:t>
            </a:r>
          </a:p>
        </p:txBody>
      </p:sp>
    </p:spTree>
    <p:extLst>
      <p:ext uri="{BB962C8B-B14F-4D97-AF65-F5344CB8AC3E}">
        <p14:creationId xmlns:p14="http://schemas.microsoft.com/office/powerpoint/2010/main" val="9229407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777</TotalTime>
  <Words>36</Words>
  <Application>Microsoft Office PowerPoint</Application>
  <PresentationFormat>Лист A4 (210x297 мм)</PresentationFormat>
  <Paragraphs>15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Никитин Владислав</dc:creator>
  <cp:lastModifiedBy>lenovopc</cp:lastModifiedBy>
  <cp:revision>75</cp:revision>
  <cp:lastPrinted>2023-03-22T13:34:27Z</cp:lastPrinted>
  <dcterms:created xsi:type="dcterms:W3CDTF">2021-03-29T08:47:37Z</dcterms:created>
  <dcterms:modified xsi:type="dcterms:W3CDTF">2023-04-02T05:06:23Z</dcterms:modified>
</cp:coreProperties>
</file>